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0275213" cy="42803763"/>
  <p:notesSz cx="6858000" cy="9144000"/>
  <p:defaultTextStyle>
    <a:defPPr>
      <a:defRPr lang="en-US"/>
    </a:defPPr>
    <a:lvl1pPr marL="0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1pPr>
    <a:lvl2pPr marL="2087797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2pPr>
    <a:lvl3pPr marL="4175596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3pPr>
    <a:lvl4pPr marL="6263393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4pPr>
    <a:lvl5pPr marL="8351190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5pPr>
    <a:lvl6pPr marL="10438988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6pPr>
    <a:lvl7pPr marL="12526786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7pPr>
    <a:lvl8pPr marL="14614583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8pPr>
    <a:lvl9pPr marL="16702381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233"/>
    <a:srgbClr val="00A3DB"/>
    <a:srgbClr val="222C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C45F8-CD16-4ECC-9453-FC0D84E366C7}" v="1" dt="2024-06-03T02:49:53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/>
    <p:restoredTop sz="94694"/>
  </p:normalViewPr>
  <p:slideViewPr>
    <p:cSldViewPr>
      <p:cViewPr varScale="1">
        <p:scale>
          <a:sx n="17" d="100"/>
          <a:sy n="17" d="100"/>
        </p:scale>
        <p:origin x="325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E55C5B-29D9-D94B-990A-109347048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16100" y="6280150"/>
            <a:ext cx="26643039" cy="5472659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1600" b="1" i="0">
                <a:solidFill>
                  <a:srgbClr val="222C4E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  <a:lvl2pPr marL="0">
              <a:buNone/>
              <a:defRPr sz="7700">
                <a:solidFill>
                  <a:srgbClr val="00A3DB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pPr lvl="0"/>
            <a:r>
              <a:rPr lang="en-GB" dirty="0"/>
              <a:t>Insert Project Title</a:t>
            </a:r>
          </a:p>
          <a:p>
            <a:pPr lvl="1"/>
            <a:r>
              <a:rPr lang="en-US" dirty="0"/>
              <a:t>Project introduction </a:t>
            </a:r>
            <a:r>
              <a:rPr lang="en-US" dirty="0" err="1"/>
              <a:t>asped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</a:t>
            </a:r>
            <a:r>
              <a:rPr lang="en-US" dirty="0" err="1"/>
              <a:t>consed</a:t>
            </a:r>
            <a:r>
              <a:rPr lang="en-US" dirty="0"/>
              <a:t> </a:t>
            </a:r>
            <a:r>
              <a:rPr lang="en-US" dirty="0" err="1"/>
              <a:t>utat</a:t>
            </a:r>
            <a:r>
              <a:rPr lang="en-US" dirty="0"/>
              <a:t> </a:t>
            </a:r>
            <a:r>
              <a:rPr lang="en-US" dirty="0" err="1"/>
              <a:t>alitatque</a:t>
            </a:r>
            <a:r>
              <a:rPr lang="en-US" dirty="0"/>
              <a:t> por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excepercilla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eaquatis</a:t>
            </a:r>
            <a:r>
              <a:rPr lang="en-US" dirty="0"/>
              <a:t> </a:t>
            </a:r>
            <a:r>
              <a:rPr lang="en-US" dirty="0" err="1"/>
              <a:t>quatio</a:t>
            </a:r>
            <a:r>
              <a:rPr lang="en-US" dirty="0"/>
              <a:t> </a:t>
            </a:r>
            <a:r>
              <a:rPr lang="en-US" dirty="0" err="1"/>
              <a:t>delibus</a:t>
            </a:r>
            <a:r>
              <a:rPr lang="en-US" dirty="0"/>
              <a:t> </a:t>
            </a:r>
            <a:r>
              <a:rPr lang="en-US" dirty="0" err="1"/>
              <a:t>audae</a:t>
            </a:r>
            <a:r>
              <a:rPr lang="en-US" dirty="0"/>
              <a:t> ne in </a:t>
            </a:r>
            <a:r>
              <a:rPr lang="en-US" dirty="0" err="1"/>
              <a:t>eiur</a:t>
            </a:r>
            <a:r>
              <a:rPr lang="en-US" dirty="0"/>
              <a:t> </a:t>
            </a:r>
            <a:r>
              <a:rPr lang="en-US" dirty="0" err="1"/>
              <a:t>delibus</a:t>
            </a:r>
            <a:r>
              <a:rPr lang="en-US" dirty="0"/>
              <a:t> </a:t>
            </a:r>
            <a:r>
              <a:rPr lang="en-US" dirty="0" err="1"/>
              <a:t>audae</a:t>
            </a:r>
            <a:r>
              <a:rPr lang="en-US" dirty="0"/>
              <a:t> </a:t>
            </a:r>
            <a:r>
              <a:rPr lang="en-US" dirty="0" err="1"/>
              <a:t>consed</a:t>
            </a:r>
            <a:r>
              <a:rPr lang="en-US" dirty="0"/>
              <a:t> </a:t>
            </a:r>
            <a:r>
              <a:rPr lang="en-US" dirty="0" err="1"/>
              <a:t>utat</a:t>
            </a:r>
            <a:r>
              <a:rPr lang="en-US" dirty="0"/>
              <a:t> </a:t>
            </a:r>
            <a:r>
              <a:rPr lang="en-US" dirty="0" err="1"/>
              <a:t>alitatque</a:t>
            </a:r>
            <a:r>
              <a:rPr lang="en-US" dirty="0"/>
              <a:t> au.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F22D228-4284-D24F-AEBE-85EE42C0C3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16100" y="12833350"/>
            <a:ext cx="26643013" cy="719659"/>
          </a:xfrm>
          <a:prstGeom prst="rect">
            <a:avLst/>
          </a:prstGeom>
        </p:spPr>
        <p:txBody>
          <a:bodyPr/>
          <a:lstStyle>
            <a:lvl1pPr>
              <a:buNone/>
              <a:defRPr sz="4500" b="1" i="0">
                <a:solidFill>
                  <a:srgbClr val="222C4E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FIRSTNAME LASTNAME</a:t>
            </a:r>
          </a:p>
        </p:txBody>
      </p:sp>
    </p:spTree>
    <p:extLst>
      <p:ext uri="{BB962C8B-B14F-4D97-AF65-F5344CB8AC3E}">
        <p14:creationId xmlns:p14="http://schemas.microsoft.com/office/powerpoint/2010/main" val="1688524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6" userDrawn="1">
          <p15:clr>
            <a:srgbClr val="FBAE40"/>
          </p15:clr>
        </p15:guide>
        <p15:guide id="3" orient="horz" pos="24776" userDrawn="1">
          <p15:clr>
            <a:srgbClr val="FBAE40"/>
          </p15:clr>
        </p15:guide>
        <p15:guide id="4" pos="1144" userDrawn="1">
          <p15:clr>
            <a:srgbClr val="FBAE40"/>
          </p15:clr>
        </p15:guide>
        <p15:guide id="5" pos="17927" userDrawn="1">
          <p15:clr>
            <a:srgbClr val="FBAE40"/>
          </p15:clr>
        </p15:guide>
        <p15:guide id="6" pos="6270" userDrawn="1">
          <p15:clr>
            <a:srgbClr val="FBAE40"/>
          </p15:clr>
        </p15:guide>
        <p15:guide id="7" pos="12801" userDrawn="1">
          <p15:clr>
            <a:srgbClr val="FBAE40"/>
          </p15:clr>
        </p15:guide>
        <p15:guide id="8" pos="6723" userDrawn="1">
          <p15:clr>
            <a:srgbClr val="FBAE40"/>
          </p15:clr>
        </p15:guide>
        <p15:guide id="9" pos="123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6FC6DAB-5B28-D242-87F6-5693379E94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3"/>
            <a:ext cx="30275213" cy="4280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037" rtl="0" eaLnBrk="1" latinLnBrk="0" hangingPunct="1">
        <a:spcBef>
          <a:spcPct val="0"/>
        </a:spcBef>
        <a:buNone/>
        <a:defRPr sz="4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65" indent="-342765" algn="l" defTabSz="914037" rtl="0" eaLnBrk="1" latinLnBrk="0" hangingPunct="1">
        <a:spcBef>
          <a:spcPct val="20000"/>
        </a:spcBef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656" indent="-285638" algn="l" defTabSz="914037" rtl="0" eaLnBrk="1" latinLnBrk="0" hangingPunct="1">
        <a:spcBef>
          <a:spcPct val="20000"/>
        </a:spcBef>
        <a:buFont typeface="Arial" panose="020B0604020202020204" pitchFamily="34" charset="0"/>
        <a:buChar char="–"/>
        <a:defRPr sz="26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548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7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586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04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23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41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60" indent="-228511" algn="l" defTabSz="91403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9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37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56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74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93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11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4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53" algn="l" defTabSz="9140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557BF5F7-C270-4FFF-8B30-A074EDBA86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14470" y="41576359"/>
            <a:ext cx="7018948" cy="939928"/>
          </a:xfrm>
          <a:prstGeom prst="rect">
            <a:avLst/>
          </a:prstGeom>
        </p:spPr>
      </p:pic>
      <p:sp>
        <p:nvSpPr>
          <p:cNvPr id="12" name="Text Box 14">
            <a:extLst>
              <a:ext uri="{FF2B5EF4-FFF2-40B4-BE49-F238E27FC236}">
                <a16:creationId xmlns:a16="http://schemas.microsoft.com/office/drawing/2014/main" id="{8473F9DB-E353-4B10-B311-4D6AEF44E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53" y="25903409"/>
            <a:ext cx="13724414" cy="640726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5500" b="1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Methods (Arial, bold, 55 point font</a:t>
            </a:r>
            <a:r>
              <a:rPr lang="en-AU" altLang="en-US" sz="5500" b="1">
                <a:solidFill>
                  <a:srgbClr val="19474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>
                <a:ea typeface="Times New Roman" panose="02020603050405020304" pitchFamily="18" charset="0"/>
                <a:cs typeface="Arial" panose="020B0604020202020204" pitchFamily="34" charset="0"/>
              </a:rPr>
              <a:t>Text – Arial, 30 point font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>
                <a:ea typeface="Times New Roman" panose="02020603050405020304" pitchFamily="18" charset="0"/>
                <a:cs typeface="Arial" panose="020B0604020202020204" pitchFamily="34" charset="0"/>
              </a:rPr>
              <a:t>Format/Line spacing – line spacing – 1 line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>
                <a:ea typeface="Times New Roman" panose="02020603050405020304" pitchFamily="18" charset="0"/>
                <a:cs typeface="Arial" panose="020B0604020202020204" pitchFamily="34" charset="0"/>
              </a:rPr>
              <a:t>Format/Line spacing – after paragraph – 1 line 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A0396F8-588F-495C-929F-D45A0C187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022" y="18982813"/>
            <a:ext cx="13724414" cy="6441576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5500" b="1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Aims (Arial, bold, 55 point font)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Text – Arial, 30 point font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Format/Line spacing – line spacing – 1 line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Format/Line spacing – after paragraph – 1 line 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183C9F81-92BD-4234-86C6-829DE6F44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8165" y="10584773"/>
            <a:ext cx="13724414" cy="1376256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5500" b="1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Results (Arial, bold, 55 point font)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Text – Arial, 30 point font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Format/Line spacing – line spacing – 1 line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Format/Line spacing – after paragraph – 1 line 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D91C3B42-2757-4EF0-84DA-E978FEAA4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53" y="10584773"/>
            <a:ext cx="13724414" cy="839804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5500" b="1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Introduction (Arial, bold, 55 point font)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Helvetica Neue"/>
                <a:cs typeface="Arial" panose="020B0604020202020204" pitchFamily="34" charset="0"/>
              </a:rPr>
              <a:t>Text – Arial, 30 point font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Helvetica Neue"/>
                <a:cs typeface="Arial" panose="020B0604020202020204" pitchFamily="34" charset="0"/>
              </a:rPr>
              <a:t>Format/Line spacing – line spacing </a:t>
            </a: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AU" altLang="en-US" sz="3000" dirty="0">
                <a:ea typeface="Helvetica Neue"/>
                <a:cs typeface="Arial" panose="020B0604020202020204" pitchFamily="34" charset="0"/>
              </a:rPr>
              <a:t> 1 line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 dirty="0">
                <a:ea typeface="Helvetica Neue"/>
                <a:cs typeface="Arial" panose="020B0604020202020204" pitchFamily="34" charset="0"/>
              </a:rPr>
              <a:t>Format/Line spacing – after paragraph </a:t>
            </a:r>
            <a:r>
              <a:rPr lang="en-AU" altLang="en-US" sz="3000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AU" altLang="en-US" sz="3000" dirty="0">
                <a:ea typeface="Helvetica Neue"/>
                <a:cs typeface="Arial" panose="020B0604020202020204" pitchFamily="34" charset="0"/>
              </a:rPr>
              <a:t> 1 line 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599D5A2E-628C-4765-AD6D-FAA5FC0E8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1635" y="5084980"/>
            <a:ext cx="6495522" cy="174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7643" tIns="208822" rIns="417643" bIns="208822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i="1" dirty="0">
                <a:ea typeface="Helvetica Neue"/>
                <a:cs typeface="Arial" panose="020B0604020202020204" pitchFamily="34" charset="0"/>
              </a:rPr>
              <a:t>[</a:t>
            </a:r>
            <a:r>
              <a:rPr lang="en-AU" altLang="en-US" sz="4000" i="1" dirty="0">
                <a:ea typeface="Helvetica Neue"/>
                <a:cs typeface="Arial" panose="020B0604020202020204" pitchFamily="34" charset="0"/>
              </a:rPr>
              <a:t>Insert  affiliation  logo here]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FCF2FCED-9ACF-4286-922C-9E5EA2030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9972" y="36639710"/>
            <a:ext cx="13653958" cy="255279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7703" tIns="43852" rIns="87703" bIns="43852"/>
          <a:lstStyle>
            <a:lvl1pPr defTabSz="8763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63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63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63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63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AU" altLang="en-US" sz="3000" b="1" dirty="0">
                <a:ea typeface="Times New Roman" panose="02020603050405020304" pitchFamily="18" charset="0"/>
                <a:cs typeface="Arial" panose="020B0604020202020204" pitchFamily="34" charset="0"/>
              </a:rPr>
              <a:t>Figure and table titles </a:t>
            </a:r>
            <a:br>
              <a:rPr lang="en-AU" altLang="en-US" sz="3000" b="1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AU" altLang="en-US" sz="3000" b="1" dirty="0">
                <a:ea typeface="Times New Roman" panose="02020603050405020304" pitchFamily="18" charset="0"/>
                <a:cs typeface="Arial" panose="020B0604020202020204" pitchFamily="34" charset="0"/>
              </a:rPr>
              <a:t>Arial, bold, 30 point font</a:t>
            </a:r>
          </a:p>
          <a:p>
            <a:pPr>
              <a:spcBef>
                <a:spcPct val="50000"/>
              </a:spcBef>
            </a:pPr>
            <a:endParaRPr lang="en-AU" altLang="en-US" sz="3000" b="1" dirty="0">
              <a:latin typeface="Helvetica Neue"/>
              <a:ea typeface="Times New Roman" panose="02020603050405020304" pitchFamily="18" charset="0"/>
              <a:cs typeface="Helvetica Neue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7ACCCD68-D357-46B6-A713-D0C1681BF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2743" y="29682016"/>
            <a:ext cx="13724414" cy="640726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5500" b="1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References (Arial, bold, 55 point font)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>
                <a:ea typeface="Helvetica Neue"/>
                <a:cs typeface="Arial" panose="020B0604020202020204" pitchFamily="34" charset="0"/>
              </a:rPr>
              <a:t>Text – Arial, 30 point font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>
                <a:ea typeface="Helvetica Neue"/>
                <a:cs typeface="Arial" panose="020B0604020202020204" pitchFamily="34" charset="0"/>
              </a:rPr>
              <a:t>Format/Line spacing – line spacing </a:t>
            </a:r>
            <a:r>
              <a:rPr lang="en-AU" altLang="en-US" sz="300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AU" altLang="en-US" sz="3000">
                <a:ea typeface="Helvetica Neue"/>
                <a:cs typeface="Arial" panose="020B0604020202020204" pitchFamily="34" charset="0"/>
              </a:rPr>
              <a:t> 1 line</a:t>
            </a:r>
          </a:p>
          <a:p>
            <a:pPr algn="just">
              <a:lnSpc>
                <a:spcPct val="150000"/>
              </a:lnSpc>
              <a:spcAft>
                <a:spcPct val="100000"/>
              </a:spcAft>
            </a:pPr>
            <a:r>
              <a:rPr lang="en-AU" altLang="en-US" sz="3000">
                <a:ea typeface="Helvetica Neue"/>
                <a:cs typeface="Arial" panose="020B0604020202020204" pitchFamily="34" charset="0"/>
              </a:rPr>
              <a:t>Format/Line spacing – after paragraph </a:t>
            </a:r>
            <a:r>
              <a:rPr lang="en-AU" altLang="en-US" sz="300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AU" altLang="en-US" sz="3000">
                <a:ea typeface="Helvetica Neue"/>
                <a:cs typeface="Arial" panose="020B0604020202020204" pitchFamily="34" charset="0"/>
              </a:rPr>
              <a:t> 1 line 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D92AB7DD-AC79-43CB-9FBA-CFC001886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2610" y="5084980"/>
            <a:ext cx="6783557" cy="163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643" tIns="208822" rIns="417643" bIns="208822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i="1" dirty="0">
                <a:ea typeface="Helvetica Neue"/>
                <a:cs typeface="Arial" panose="020B0604020202020204" pitchFamily="34" charset="0"/>
              </a:rPr>
              <a:t>[</a:t>
            </a:r>
            <a:r>
              <a:rPr lang="en-AU" altLang="en-US" sz="4000" i="1" dirty="0">
                <a:ea typeface="Helvetica Neue"/>
                <a:cs typeface="Arial" panose="020B0604020202020204" pitchFamily="34" charset="0"/>
              </a:rPr>
              <a:t>Insert  affiliation  logo here]</a:t>
            </a: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A8415F62-3D30-4FE2-82CC-15BD108D5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022" y="5195226"/>
            <a:ext cx="6737120" cy="174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7643" tIns="208822" rIns="417643" bIns="208822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i="1" dirty="0">
                <a:ea typeface="Helvetica Neue"/>
                <a:cs typeface="Arial" panose="020B0604020202020204" pitchFamily="34" charset="0"/>
              </a:rPr>
              <a:t>[</a:t>
            </a:r>
            <a:r>
              <a:rPr lang="en-AU" altLang="en-US" sz="4000" i="1" dirty="0">
                <a:ea typeface="Helvetica Neue"/>
                <a:cs typeface="Arial" panose="020B0604020202020204" pitchFamily="34" charset="0"/>
              </a:rPr>
              <a:t>Insert  affiliation  logo here]</a:t>
            </a: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3FC2A5EE-93AF-4C24-83CC-90CF08191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53" y="32785234"/>
            <a:ext cx="13724414" cy="640726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AU" altLang="en-US" sz="3000" b="1" dirty="0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AU" altLang="en-US" sz="3000" b="1" dirty="0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AU" altLang="en-US" sz="3000" b="1" dirty="0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AU" altLang="en-US" sz="3200" i="1" dirty="0">
                <a:ea typeface="Helvetica Neue"/>
                <a:cs typeface="Arial" panose="020B0604020202020204" pitchFamily="34" charset="0"/>
              </a:rPr>
              <a:t>[Image – starting image resolution and size – 300 dpi at 10cm x 8 cm – then can resize to fit poster]</a:t>
            </a:r>
          </a:p>
          <a:p>
            <a:pPr algn="ctr">
              <a:spcBef>
                <a:spcPct val="50000"/>
              </a:spcBef>
            </a:pPr>
            <a:endParaRPr lang="en-AU" altLang="en-US" sz="3000" b="1" dirty="0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AU" altLang="en-US" sz="3000" b="1" dirty="0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AU" altLang="en-US" sz="3000" b="1" dirty="0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AU" altLang="en-US" sz="3000" b="1" dirty="0">
                <a:ea typeface="Helvetica Neue"/>
                <a:cs typeface="Arial" panose="020B0604020202020204" pitchFamily="34" charset="0"/>
              </a:rPr>
              <a:t>Image caption/credit – Arial, bold, 30 point font</a:t>
            </a: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461F2AC3-8BED-4167-A755-09FFB16F3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8165" y="24820407"/>
            <a:ext cx="13724414" cy="431862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AU" altLang="en-US" sz="3000" b="1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AU" altLang="en-US" sz="3200" i="1">
                <a:ea typeface="Helvetica Neue"/>
                <a:cs typeface="Arial" panose="020B0604020202020204" pitchFamily="34" charset="0"/>
              </a:rPr>
              <a:t>[Image – starting image resolution and size – 300 dpi at 10cm x 8 cm – then can resize to fit poster]</a:t>
            </a:r>
          </a:p>
          <a:p>
            <a:pPr algn="ctr">
              <a:spcBef>
                <a:spcPct val="50000"/>
              </a:spcBef>
            </a:pPr>
            <a:endParaRPr lang="en-AU" altLang="en-US" sz="3000" b="1">
              <a:ea typeface="Helvetica Neue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AU" altLang="en-US" sz="3000" b="1">
                <a:ea typeface="Helvetica Neue"/>
                <a:cs typeface="Arial" panose="020B0604020202020204" pitchFamily="34" charset="0"/>
              </a:rPr>
              <a:t>Image caption/credit – Arial, bold, 30 point font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550C0C78-BBC8-4EC4-8425-7E6852FBE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983076"/>
            <a:ext cx="302799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643" tIns="208822" rIns="417643" bIns="208822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AU" altLang="en-US" sz="3000" baseline="3000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AU" altLang="en-US" sz="3000">
                <a:ea typeface="Times New Roman" panose="02020603050405020304" pitchFamily="18" charset="0"/>
                <a:cs typeface="Arial" panose="020B0604020202020204" pitchFamily="34" charset="0"/>
              </a:rPr>
              <a:t>Author affiliations – Arial, 30 point font </a:t>
            </a:r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C141D0BA-1D67-486B-A593-A05FA520A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598" y="7241407"/>
            <a:ext cx="30279975" cy="21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643" tIns="208822" rIns="417643" bIns="208822"/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 sz="9000" b="1" dirty="0">
                <a:solidFill>
                  <a:schemeClr val="tx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Main Title – Arial, bold, 90 point font</a:t>
            </a:r>
          </a:p>
          <a:p>
            <a:pPr algn="ctr"/>
            <a:endParaRPr lang="en-AU" altLang="en-US" sz="9100" dirty="0"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id="{EEAB7DAA-1199-42C6-96CB-7293D88C0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987735"/>
            <a:ext cx="3027997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643" tIns="208822" rIns="417643" bIns="208822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320925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AU" altLang="en-US" sz="4000" dirty="0">
                <a:ea typeface="Times New Roman" panose="02020603050405020304" pitchFamily="18" charset="0"/>
                <a:cs typeface="Arial" panose="020B0604020202020204" pitchFamily="34" charset="0"/>
              </a:rPr>
              <a:t>Author/s</a:t>
            </a:r>
            <a:r>
              <a:rPr lang="en-AU" altLang="en-US" sz="4000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AU" altLang="en-US" sz="4000" dirty="0">
                <a:ea typeface="Times New Roman" panose="02020603050405020304" pitchFamily="18" charset="0"/>
                <a:cs typeface="Arial" panose="020B0604020202020204" pitchFamily="34" charset="0"/>
              </a:rPr>
              <a:t>– Arial, 40 point </a:t>
            </a:r>
            <a:r>
              <a:rPr lang="en-AU" altLang="en-US" sz="4000" dirty="0">
                <a:latin typeface="Helvetica Neue"/>
                <a:ea typeface="Times New Roman" panose="02020603050405020304" pitchFamily="18" charset="0"/>
                <a:cs typeface="Helvetica Neue"/>
              </a:rPr>
              <a:t>font</a:t>
            </a:r>
          </a:p>
        </p:txBody>
      </p:sp>
    </p:spTree>
    <p:extLst>
      <p:ext uri="{BB962C8B-B14F-4D97-AF65-F5344CB8AC3E}">
        <p14:creationId xmlns:p14="http://schemas.microsoft.com/office/powerpoint/2010/main" val="21415332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artSat_ResearchPoster_A0_PPT" id="{9D4E9567-3D74-F24F-B79D-2618AA3EC717}" vid="{06246DB2-CB80-B84C-8013-60B9D13022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1BD2A0510173429909AD3ED070739D" ma:contentTypeVersion="18" ma:contentTypeDescription="Create a new document." ma:contentTypeScope="" ma:versionID="0b7bb15b8b9dd96538f21ebc427856b8">
  <xsd:schema xmlns:xsd="http://www.w3.org/2001/XMLSchema" xmlns:xs="http://www.w3.org/2001/XMLSchema" xmlns:p="http://schemas.microsoft.com/office/2006/metadata/properties" xmlns:ns2="0fcfa01e-1ae1-4d4e-9cac-3734a89ce3ec" xmlns:ns3="596fcd6a-acdd-44a8-841d-f89b901b8ef4" targetNamespace="http://schemas.microsoft.com/office/2006/metadata/properties" ma:root="true" ma:fieldsID="b3e566604544a2196186faa428a848ba" ns2:_="" ns3:_="">
    <xsd:import namespace="0fcfa01e-1ae1-4d4e-9cac-3734a89ce3ec"/>
    <xsd:import namespace="596fcd6a-acdd-44a8-841d-f89b901b8e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fa01e-1ae1-4d4e-9cac-3734a89ce3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5ea7bc0-0234-402f-9e90-95af837a01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fcd6a-acdd-44a8-841d-f89b901b8ef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7bd5cc-80e4-4834-ad59-4ccdfc1d2323}" ma:internalName="TaxCatchAll" ma:showField="CatchAllData" ma:web="596fcd6a-acdd-44a8-841d-f89b901b8e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6fcd6a-acdd-44a8-841d-f89b901b8ef4" xsi:nil="true"/>
    <lcf76f155ced4ddcb4097134ff3c332f xmlns="0fcfa01e-1ae1-4d4e-9cac-3734a89ce3e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60ECDA-B530-4AC7-A7FB-2F1FF1031E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fa01e-1ae1-4d4e-9cac-3734a89ce3ec"/>
    <ds:schemaRef ds:uri="596fcd6a-acdd-44a8-841d-f89b901b8e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168689-E760-4CF0-ACFA-317C125D8357}">
  <ds:schemaRefs>
    <ds:schemaRef ds:uri="http://schemas.microsoft.com/office/2006/metadata/properties"/>
    <ds:schemaRef ds:uri="http://schemas.microsoft.com/office/infopath/2007/PartnerControls"/>
    <ds:schemaRef ds:uri="596fcd6a-acdd-44a8-841d-f89b901b8ef4"/>
    <ds:schemaRef ds:uri="0fcfa01e-1ae1-4d4e-9cac-3734a89ce3ec"/>
  </ds:schemaRefs>
</ds:datastoreItem>
</file>

<file path=customXml/itemProps3.xml><?xml version="1.0" encoding="utf-8"?>
<ds:datastoreItem xmlns:ds="http://schemas.openxmlformats.org/officeDocument/2006/customXml" ds:itemID="{A5A9C37A-C04F-4EEE-8237-FF33D819B4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SmartSat_ResearchPoster_A0_PPT</Template>
  <TotalTime>109</TotalTime>
  <Words>314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Helvetica Neue</vt:lpstr>
      <vt:lpstr>Roboto</vt:lpstr>
      <vt:lpstr>Roboto Black</vt:lpstr>
      <vt:lpstr>Times New Roman</vt:lpstr>
      <vt:lpstr>1_Custom Design</vt:lpstr>
      <vt:lpstr>PowerPoint Presentation</vt:lpstr>
    </vt:vector>
  </TitlesOfParts>
  <Company>University of South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Bowman</dc:creator>
  <cp:lastModifiedBy>Madison White</cp:lastModifiedBy>
  <cp:revision>3</cp:revision>
  <dcterms:created xsi:type="dcterms:W3CDTF">2021-08-31T04:02:59Z</dcterms:created>
  <dcterms:modified xsi:type="dcterms:W3CDTF">2024-06-03T02:51:38Z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0x010100C51BD2A0510173429909AD3ED070739D</vt:lpwstr>
  </property>
  <property fmtid="{D5CDD505-2E9C-101B-9397-08002B2CF9AE}" pid="3" name="Order">
    <vt:r8>110600</vt:r8>
  </property>
  <property fmtid="{D5CDD505-2E9C-101B-9397-08002B2CF9AE}" pid="4" name="MSIP_Label_dec005bd-af1c-45b7-a3a7-e1d725390713_Enabled">
    <vt:lpwstr>true</vt:lpwstr>
  </property>
  <property fmtid="{D5CDD505-2E9C-101B-9397-08002B2CF9AE}" pid="5" name="MSIP_Label_dec005bd-af1c-45b7-a3a7-e1d725390713_SetDate">
    <vt:lpwstr>2021-10-22T03:03:12Z</vt:lpwstr>
  </property>
  <property fmtid="{D5CDD505-2E9C-101B-9397-08002B2CF9AE}" pid="6" name="MSIP_Label_dec005bd-af1c-45b7-a3a7-e1d725390713_Method">
    <vt:lpwstr>Standard</vt:lpwstr>
  </property>
  <property fmtid="{D5CDD505-2E9C-101B-9397-08002B2CF9AE}" pid="7" name="MSIP_Label_dec005bd-af1c-45b7-a3a7-e1d725390713_Name">
    <vt:lpwstr>UNOFFICIAL</vt:lpwstr>
  </property>
  <property fmtid="{D5CDD505-2E9C-101B-9397-08002B2CF9AE}" pid="8" name="MSIP_Label_dec005bd-af1c-45b7-a3a7-e1d725390713_SiteId">
    <vt:lpwstr>22e2ef1d-5801-4383-9c13-f51bf3f63ab1</vt:lpwstr>
  </property>
  <property fmtid="{D5CDD505-2E9C-101B-9397-08002B2CF9AE}" pid="9" name="MSIP_Label_dec005bd-af1c-45b7-a3a7-e1d725390713_ActionId">
    <vt:lpwstr>69ffc579-cdb4-414f-9b5a-7a6ae4897b46</vt:lpwstr>
  </property>
  <property fmtid="{D5CDD505-2E9C-101B-9397-08002B2CF9AE}" pid="10" name="MSIP_Label_dec005bd-af1c-45b7-a3a7-e1d725390713_ContentBits">
    <vt:lpwstr>0</vt:lpwstr>
  </property>
  <property fmtid="{D5CDD505-2E9C-101B-9397-08002B2CF9AE}" pid="11" name="MediaServiceImageTags">
    <vt:lpwstr/>
  </property>
</Properties>
</file>